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2" d="100"/>
          <a:sy n="92" d="100"/>
        </p:scale>
        <p:origin x="64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DAC37F-2899-49A4-9C7F-D3591B79B2A9}" type="doc">
      <dgm:prSet loTypeId="urn:microsoft.com/office/officeart/2005/8/layout/arrow5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296707B-0134-4BD9-94B8-FD3597899F78}">
      <dgm:prSet/>
      <dgm:spPr/>
      <dgm:t>
        <a:bodyPr/>
        <a:lstStyle/>
        <a:p>
          <a:r>
            <a:rPr lang="en-US"/>
            <a:t>1) Maiya Richardson</a:t>
          </a:r>
        </a:p>
      </dgm:t>
    </dgm:pt>
    <dgm:pt modelId="{A4516E14-CEA1-4BA9-A1E9-EE0479628CB1}" type="parTrans" cxnId="{399EACC8-4CEA-4511-8C21-ABAA123DC797}">
      <dgm:prSet/>
      <dgm:spPr/>
      <dgm:t>
        <a:bodyPr/>
        <a:lstStyle/>
        <a:p>
          <a:endParaRPr lang="en-US"/>
        </a:p>
      </dgm:t>
    </dgm:pt>
    <dgm:pt modelId="{DBB56E88-3DAA-4E4A-91D0-5146327F6037}" type="sibTrans" cxnId="{399EACC8-4CEA-4511-8C21-ABAA123DC797}">
      <dgm:prSet/>
      <dgm:spPr/>
      <dgm:t>
        <a:bodyPr/>
        <a:lstStyle/>
        <a:p>
          <a:endParaRPr lang="en-US"/>
        </a:p>
      </dgm:t>
    </dgm:pt>
    <dgm:pt modelId="{B45431AD-FDE1-4994-ADE0-5E545AF0E3B7}">
      <dgm:prSet/>
      <dgm:spPr/>
      <dgm:t>
        <a:bodyPr/>
        <a:lstStyle/>
        <a:p>
          <a:r>
            <a:rPr lang="en-US"/>
            <a:t>2) Sharyar Khan</a:t>
          </a:r>
        </a:p>
      </dgm:t>
    </dgm:pt>
    <dgm:pt modelId="{B24DD49C-69D6-4120-838C-C48D92C4A4A7}" type="parTrans" cxnId="{2A3FA618-EE56-4F9F-A816-E4EA2BF837F8}">
      <dgm:prSet/>
      <dgm:spPr/>
      <dgm:t>
        <a:bodyPr/>
        <a:lstStyle/>
        <a:p>
          <a:endParaRPr lang="en-US"/>
        </a:p>
      </dgm:t>
    </dgm:pt>
    <dgm:pt modelId="{ACAE3350-6E2F-472B-99F9-8578FE55EF87}" type="sibTrans" cxnId="{2A3FA618-EE56-4F9F-A816-E4EA2BF837F8}">
      <dgm:prSet/>
      <dgm:spPr/>
      <dgm:t>
        <a:bodyPr/>
        <a:lstStyle/>
        <a:p>
          <a:endParaRPr lang="en-US"/>
        </a:p>
      </dgm:t>
    </dgm:pt>
    <dgm:pt modelId="{440C89EA-0236-4C04-AF37-4152997924C4}">
      <dgm:prSet/>
      <dgm:spPr/>
      <dgm:t>
        <a:bodyPr/>
        <a:lstStyle/>
        <a:p>
          <a:r>
            <a:rPr lang="en-US"/>
            <a:t>3) Wakgari Gemeda</a:t>
          </a:r>
        </a:p>
      </dgm:t>
    </dgm:pt>
    <dgm:pt modelId="{25AC35BA-0F65-496C-968E-C87D00B1DAD5}" type="parTrans" cxnId="{42244E9C-D4F8-490A-AF23-F6D715D081A5}">
      <dgm:prSet/>
      <dgm:spPr/>
      <dgm:t>
        <a:bodyPr/>
        <a:lstStyle/>
        <a:p>
          <a:endParaRPr lang="en-US"/>
        </a:p>
      </dgm:t>
    </dgm:pt>
    <dgm:pt modelId="{A33D9AD6-3452-48D3-99DD-3C1270EEAF12}" type="sibTrans" cxnId="{42244E9C-D4F8-490A-AF23-F6D715D081A5}">
      <dgm:prSet/>
      <dgm:spPr/>
      <dgm:t>
        <a:bodyPr/>
        <a:lstStyle/>
        <a:p>
          <a:endParaRPr lang="en-US"/>
        </a:p>
      </dgm:t>
    </dgm:pt>
    <dgm:pt modelId="{BEC3BA1F-4CC1-4B2F-B2CD-4481EC51D6D9}" type="pres">
      <dgm:prSet presAssocID="{D4DAC37F-2899-49A4-9C7F-D3591B79B2A9}" presName="diagram" presStyleCnt="0">
        <dgm:presLayoutVars>
          <dgm:dir/>
          <dgm:resizeHandles val="exact"/>
        </dgm:presLayoutVars>
      </dgm:prSet>
      <dgm:spPr/>
    </dgm:pt>
    <dgm:pt modelId="{B06EBBC6-C514-4669-BBF8-14A2689CC486}" type="pres">
      <dgm:prSet presAssocID="{F296707B-0134-4BD9-94B8-FD3597899F78}" presName="arrow" presStyleLbl="node1" presStyleIdx="0" presStyleCnt="3">
        <dgm:presLayoutVars>
          <dgm:bulletEnabled val="1"/>
        </dgm:presLayoutVars>
      </dgm:prSet>
      <dgm:spPr/>
    </dgm:pt>
    <dgm:pt modelId="{8864B153-A53A-4432-9DFB-031BEB8C6460}" type="pres">
      <dgm:prSet presAssocID="{B45431AD-FDE1-4994-ADE0-5E545AF0E3B7}" presName="arrow" presStyleLbl="node1" presStyleIdx="1" presStyleCnt="3">
        <dgm:presLayoutVars>
          <dgm:bulletEnabled val="1"/>
        </dgm:presLayoutVars>
      </dgm:prSet>
      <dgm:spPr/>
    </dgm:pt>
    <dgm:pt modelId="{EF2A18CE-D477-471F-9BC3-CC43CBE352C1}" type="pres">
      <dgm:prSet presAssocID="{440C89EA-0236-4C04-AF37-4152997924C4}" presName="arrow" presStyleLbl="node1" presStyleIdx="2" presStyleCnt="3">
        <dgm:presLayoutVars>
          <dgm:bulletEnabled val="1"/>
        </dgm:presLayoutVars>
      </dgm:prSet>
      <dgm:spPr/>
    </dgm:pt>
  </dgm:ptLst>
  <dgm:cxnLst>
    <dgm:cxn modelId="{87165301-94B8-4023-A310-4E3AD1FA5164}" type="presOf" srcId="{D4DAC37F-2899-49A4-9C7F-D3591B79B2A9}" destId="{BEC3BA1F-4CC1-4B2F-B2CD-4481EC51D6D9}" srcOrd="0" destOrd="0" presId="urn:microsoft.com/office/officeart/2005/8/layout/arrow5"/>
    <dgm:cxn modelId="{2A3FA618-EE56-4F9F-A816-E4EA2BF837F8}" srcId="{D4DAC37F-2899-49A4-9C7F-D3591B79B2A9}" destId="{B45431AD-FDE1-4994-ADE0-5E545AF0E3B7}" srcOrd="1" destOrd="0" parTransId="{B24DD49C-69D6-4120-838C-C48D92C4A4A7}" sibTransId="{ACAE3350-6E2F-472B-99F9-8578FE55EF87}"/>
    <dgm:cxn modelId="{2541031F-72A4-416E-B0C3-C46F35F4259A}" type="presOf" srcId="{440C89EA-0236-4C04-AF37-4152997924C4}" destId="{EF2A18CE-D477-471F-9BC3-CC43CBE352C1}" srcOrd="0" destOrd="0" presId="urn:microsoft.com/office/officeart/2005/8/layout/arrow5"/>
    <dgm:cxn modelId="{1CDC7A79-A4BA-47A8-A66C-6AB0FC0253C3}" type="presOf" srcId="{F296707B-0134-4BD9-94B8-FD3597899F78}" destId="{B06EBBC6-C514-4669-BBF8-14A2689CC486}" srcOrd="0" destOrd="0" presId="urn:microsoft.com/office/officeart/2005/8/layout/arrow5"/>
    <dgm:cxn modelId="{2F86D094-CED0-4D62-BADF-31405CA44CBE}" type="presOf" srcId="{B45431AD-FDE1-4994-ADE0-5E545AF0E3B7}" destId="{8864B153-A53A-4432-9DFB-031BEB8C6460}" srcOrd="0" destOrd="0" presId="urn:microsoft.com/office/officeart/2005/8/layout/arrow5"/>
    <dgm:cxn modelId="{42244E9C-D4F8-490A-AF23-F6D715D081A5}" srcId="{D4DAC37F-2899-49A4-9C7F-D3591B79B2A9}" destId="{440C89EA-0236-4C04-AF37-4152997924C4}" srcOrd="2" destOrd="0" parTransId="{25AC35BA-0F65-496C-968E-C87D00B1DAD5}" sibTransId="{A33D9AD6-3452-48D3-99DD-3C1270EEAF12}"/>
    <dgm:cxn modelId="{399EACC8-4CEA-4511-8C21-ABAA123DC797}" srcId="{D4DAC37F-2899-49A4-9C7F-D3591B79B2A9}" destId="{F296707B-0134-4BD9-94B8-FD3597899F78}" srcOrd="0" destOrd="0" parTransId="{A4516E14-CEA1-4BA9-A1E9-EE0479628CB1}" sibTransId="{DBB56E88-3DAA-4E4A-91D0-5146327F6037}"/>
    <dgm:cxn modelId="{3DBBA155-E7BC-493F-95A5-4BB5E1869D6A}" type="presParOf" srcId="{BEC3BA1F-4CC1-4B2F-B2CD-4481EC51D6D9}" destId="{B06EBBC6-C514-4669-BBF8-14A2689CC486}" srcOrd="0" destOrd="0" presId="urn:microsoft.com/office/officeart/2005/8/layout/arrow5"/>
    <dgm:cxn modelId="{8FF4DABE-1927-4B07-8945-926AF0C3A518}" type="presParOf" srcId="{BEC3BA1F-4CC1-4B2F-B2CD-4481EC51D6D9}" destId="{8864B153-A53A-4432-9DFB-031BEB8C6460}" srcOrd="1" destOrd="0" presId="urn:microsoft.com/office/officeart/2005/8/layout/arrow5"/>
    <dgm:cxn modelId="{ACE1B0FD-CAA6-45B0-BFA2-50ABD8787077}" type="presParOf" srcId="{BEC3BA1F-4CC1-4B2F-B2CD-4481EC51D6D9}" destId="{EF2A18CE-D477-471F-9BC3-CC43CBE352C1}" srcOrd="2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38E124-2A38-4CC1-AB92-7EB2683130B8}" type="doc">
      <dgm:prSet loTypeId="urn:microsoft.com/office/officeart/2005/8/layout/list1" loCatId="list" qsTypeId="urn:microsoft.com/office/officeart/2005/8/quickstyle/simple1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8961DE70-A2C5-45E1-A61E-73BC708EEB20}">
      <dgm:prSet/>
      <dgm:spPr/>
      <dgm:t>
        <a:bodyPr/>
        <a:lstStyle/>
        <a:p>
          <a:r>
            <a:rPr lang="en-US"/>
            <a:t>Scala</a:t>
          </a:r>
        </a:p>
      </dgm:t>
    </dgm:pt>
    <dgm:pt modelId="{86433207-145C-4A2B-A1C9-ECEBEB2FF4BF}" type="parTrans" cxnId="{8AE8BA75-04B2-411C-8407-9C0A3CECC437}">
      <dgm:prSet/>
      <dgm:spPr/>
      <dgm:t>
        <a:bodyPr/>
        <a:lstStyle/>
        <a:p>
          <a:endParaRPr lang="en-US"/>
        </a:p>
      </dgm:t>
    </dgm:pt>
    <dgm:pt modelId="{6856C8FD-6A02-42B4-BE09-8BE0396B37D1}" type="sibTrans" cxnId="{8AE8BA75-04B2-411C-8407-9C0A3CECC437}">
      <dgm:prSet/>
      <dgm:spPr/>
      <dgm:t>
        <a:bodyPr/>
        <a:lstStyle/>
        <a:p>
          <a:endParaRPr lang="en-US"/>
        </a:p>
      </dgm:t>
    </dgm:pt>
    <dgm:pt modelId="{405455B3-30AB-4364-A7B9-CBFB56454D98}">
      <dgm:prSet/>
      <dgm:spPr/>
      <dgm:t>
        <a:bodyPr/>
        <a:lstStyle/>
        <a:p>
          <a:r>
            <a:rPr lang="en-US"/>
            <a:t>Visual studio code</a:t>
          </a:r>
        </a:p>
      </dgm:t>
    </dgm:pt>
    <dgm:pt modelId="{463B454D-09FA-4587-97B1-7D492B9BEF3A}" type="parTrans" cxnId="{350B5CCB-96FB-48EC-8131-A5AA26845C2B}">
      <dgm:prSet/>
      <dgm:spPr/>
      <dgm:t>
        <a:bodyPr/>
        <a:lstStyle/>
        <a:p>
          <a:endParaRPr lang="en-US"/>
        </a:p>
      </dgm:t>
    </dgm:pt>
    <dgm:pt modelId="{A9C6217B-6F3E-465E-8C13-23C82F522DDA}" type="sibTrans" cxnId="{350B5CCB-96FB-48EC-8131-A5AA26845C2B}">
      <dgm:prSet/>
      <dgm:spPr/>
      <dgm:t>
        <a:bodyPr/>
        <a:lstStyle/>
        <a:p>
          <a:endParaRPr lang="en-US"/>
        </a:p>
      </dgm:t>
    </dgm:pt>
    <dgm:pt modelId="{DD8D32F2-7608-45F3-8D3E-EB16FCCF0416}">
      <dgm:prSet/>
      <dgm:spPr/>
      <dgm:t>
        <a:bodyPr/>
        <a:lstStyle/>
        <a:p>
          <a:r>
            <a:rPr lang="en-US"/>
            <a:t>Apache Spark</a:t>
          </a:r>
        </a:p>
      </dgm:t>
    </dgm:pt>
    <dgm:pt modelId="{43779782-D366-483B-9D51-E8EEFAD31A14}" type="parTrans" cxnId="{F27E04F0-F32B-42F6-9E88-4FDDDB568DC6}">
      <dgm:prSet/>
      <dgm:spPr/>
      <dgm:t>
        <a:bodyPr/>
        <a:lstStyle/>
        <a:p>
          <a:endParaRPr lang="en-US"/>
        </a:p>
      </dgm:t>
    </dgm:pt>
    <dgm:pt modelId="{FAB76AB6-AF6F-4E66-8135-B134C45B945F}" type="sibTrans" cxnId="{F27E04F0-F32B-42F6-9E88-4FDDDB568DC6}">
      <dgm:prSet/>
      <dgm:spPr/>
      <dgm:t>
        <a:bodyPr/>
        <a:lstStyle/>
        <a:p>
          <a:endParaRPr lang="en-US"/>
        </a:p>
      </dgm:t>
    </dgm:pt>
    <dgm:pt modelId="{4639F05A-0C89-4BE3-89EC-40AED2D1A16E}">
      <dgm:prSet/>
      <dgm:spPr/>
      <dgm:t>
        <a:bodyPr/>
        <a:lstStyle/>
        <a:p>
          <a:r>
            <a:rPr lang="en-US"/>
            <a:t>Spark SQL</a:t>
          </a:r>
        </a:p>
      </dgm:t>
    </dgm:pt>
    <dgm:pt modelId="{35D92D07-ED38-4924-9068-06DAED5DFE1C}" type="parTrans" cxnId="{ADADC864-E5D5-48C0-B149-A24A2EC7E4A6}">
      <dgm:prSet/>
      <dgm:spPr/>
      <dgm:t>
        <a:bodyPr/>
        <a:lstStyle/>
        <a:p>
          <a:endParaRPr lang="en-US"/>
        </a:p>
      </dgm:t>
    </dgm:pt>
    <dgm:pt modelId="{06B22D71-1125-4ADF-98EA-D04C9FFA1127}" type="sibTrans" cxnId="{ADADC864-E5D5-48C0-B149-A24A2EC7E4A6}">
      <dgm:prSet/>
      <dgm:spPr/>
      <dgm:t>
        <a:bodyPr/>
        <a:lstStyle/>
        <a:p>
          <a:endParaRPr lang="en-US"/>
        </a:p>
      </dgm:t>
    </dgm:pt>
    <dgm:pt modelId="{FFE948C8-1F85-492A-B3A7-29F22CD14C63}">
      <dgm:prSet/>
      <dgm:spPr/>
      <dgm:t>
        <a:bodyPr/>
        <a:lstStyle/>
        <a:p>
          <a:r>
            <a:rPr lang="en-US"/>
            <a:t>Tableu</a:t>
          </a:r>
        </a:p>
      </dgm:t>
    </dgm:pt>
    <dgm:pt modelId="{23C583D4-54F4-4779-802C-2965CB514041}" type="parTrans" cxnId="{D9C4F953-6F47-4C22-ABC1-87ABFD36AB7F}">
      <dgm:prSet/>
      <dgm:spPr/>
      <dgm:t>
        <a:bodyPr/>
        <a:lstStyle/>
        <a:p>
          <a:endParaRPr lang="en-US"/>
        </a:p>
      </dgm:t>
    </dgm:pt>
    <dgm:pt modelId="{012032CE-57F3-419F-B6A7-0268E8A718E2}" type="sibTrans" cxnId="{D9C4F953-6F47-4C22-ABC1-87ABFD36AB7F}">
      <dgm:prSet/>
      <dgm:spPr/>
      <dgm:t>
        <a:bodyPr/>
        <a:lstStyle/>
        <a:p>
          <a:endParaRPr lang="en-US"/>
        </a:p>
      </dgm:t>
    </dgm:pt>
    <dgm:pt modelId="{65BECA36-C20F-44F0-8C00-B159C5187890}">
      <dgm:prSet/>
      <dgm:spPr/>
      <dgm:t>
        <a:bodyPr/>
        <a:lstStyle/>
        <a:p>
          <a:r>
            <a:rPr lang="en-US"/>
            <a:t>Excell</a:t>
          </a:r>
        </a:p>
      </dgm:t>
    </dgm:pt>
    <dgm:pt modelId="{C9B65D64-37B3-48DF-9867-A39A401773B5}" type="parTrans" cxnId="{9914C81C-8CDB-4150-8060-B3870796FED1}">
      <dgm:prSet/>
      <dgm:spPr/>
      <dgm:t>
        <a:bodyPr/>
        <a:lstStyle/>
        <a:p>
          <a:endParaRPr lang="en-US"/>
        </a:p>
      </dgm:t>
    </dgm:pt>
    <dgm:pt modelId="{7879F06C-42B5-4073-90FA-79E84C026B1D}" type="sibTrans" cxnId="{9914C81C-8CDB-4150-8060-B3870796FED1}">
      <dgm:prSet/>
      <dgm:spPr/>
      <dgm:t>
        <a:bodyPr/>
        <a:lstStyle/>
        <a:p>
          <a:endParaRPr lang="en-US"/>
        </a:p>
      </dgm:t>
    </dgm:pt>
    <dgm:pt modelId="{E93B165A-B3F1-497E-9119-AAA2E1E3EB72}">
      <dgm:prSet/>
      <dgm:spPr/>
      <dgm:t>
        <a:bodyPr/>
        <a:lstStyle/>
        <a:p>
          <a:r>
            <a:rPr lang="en-US"/>
            <a:t>Git + GitHub</a:t>
          </a:r>
        </a:p>
      </dgm:t>
    </dgm:pt>
    <dgm:pt modelId="{E360A9F1-0294-4036-817B-6FF6A42BD569}" type="parTrans" cxnId="{6B91AE3D-EA2A-42C5-8605-064DF2C7369F}">
      <dgm:prSet/>
      <dgm:spPr/>
      <dgm:t>
        <a:bodyPr/>
        <a:lstStyle/>
        <a:p>
          <a:endParaRPr lang="en-US"/>
        </a:p>
      </dgm:t>
    </dgm:pt>
    <dgm:pt modelId="{B50C137C-D0C0-40E6-A2C4-9CBE7E6E634F}" type="sibTrans" cxnId="{6B91AE3D-EA2A-42C5-8605-064DF2C7369F}">
      <dgm:prSet/>
      <dgm:spPr/>
      <dgm:t>
        <a:bodyPr/>
        <a:lstStyle/>
        <a:p>
          <a:endParaRPr lang="en-US"/>
        </a:p>
      </dgm:t>
    </dgm:pt>
    <dgm:pt modelId="{94356F64-6308-43E1-BCD0-1B34F1C26DF3}" type="pres">
      <dgm:prSet presAssocID="{4B38E124-2A38-4CC1-AB92-7EB2683130B8}" presName="linear" presStyleCnt="0">
        <dgm:presLayoutVars>
          <dgm:dir/>
          <dgm:animLvl val="lvl"/>
          <dgm:resizeHandles val="exact"/>
        </dgm:presLayoutVars>
      </dgm:prSet>
      <dgm:spPr/>
    </dgm:pt>
    <dgm:pt modelId="{80D4DB26-2A8E-4B82-9A37-C9DD5D23B013}" type="pres">
      <dgm:prSet presAssocID="{8961DE70-A2C5-45E1-A61E-73BC708EEB20}" presName="parentLin" presStyleCnt="0"/>
      <dgm:spPr/>
    </dgm:pt>
    <dgm:pt modelId="{4E20FB6E-22F9-44EB-B713-BEFB8CC96605}" type="pres">
      <dgm:prSet presAssocID="{8961DE70-A2C5-45E1-A61E-73BC708EEB20}" presName="parentLeftMargin" presStyleLbl="node1" presStyleIdx="0" presStyleCnt="7"/>
      <dgm:spPr/>
    </dgm:pt>
    <dgm:pt modelId="{DDFDD64F-6FBA-42B3-B072-82D94D51DB20}" type="pres">
      <dgm:prSet presAssocID="{8961DE70-A2C5-45E1-A61E-73BC708EEB20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0B098A64-EF9C-4AA3-BFED-D37F294DC414}" type="pres">
      <dgm:prSet presAssocID="{8961DE70-A2C5-45E1-A61E-73BC708EEB20}" presName="negativeSpace" presStyleCnt="0"/>
      <dgm:spPr/>
    </dgm:pt>
    <dgm:pt modelId="{EA5D06A6-03B4-4128-AB9B-08AECD366E2B}" type="pres">
      <dgm:prSet presAssocID="{8961DE70-A2C5-45E1-A61E-73BC708EEB20}" presName="childText" presStyleLbl="conFgAcc1" presStyleIdx="0" presStyleCnt="7">
        <dgm:presLayoutVars>
          <dgm:bulletEnabled val="1"/>
        </dgm:presLayoutVars>
      </dgm:prSet>
      <dgm:spPr/>
    </dgm:pt>
    <dgm:pt modelId="{A3D75DAC-50B3-4DDE-B15C-50D6926ACCDC}" type="pres">
      <dgm:prSet presAssocID="{6856C8FD-6A02-42B4-BE09-8BE0396B37D1}" presName="spaceBetweenRectangles" presStyleCnt="0"/>
      <dgm:spPr/>
    </dgm:pt>
    <dgm:pt modelId="{36B1E894-503C-4B9E-96C9-DCBB33F130CC}" type="pres">
      <dgm:prSet presAssocID="{405455B3-30AB-4364-A7B9-CBFB56454D98}" presName="parentLin" presStyleCnt="0"/>
      <dgm:spPr/>
    </dgm:pt>
    <dgm:pt modelId="{0C61FE1D-5F02-45E3-93F8-08F8E2568F70}" type="pres">
      <dgm:prSet presAssocID="{405455B3-30AB-4364-A7B9-CBFB56454D98}" presName="parentLeftMargin" presStyleLbl="node1" presStyleIdx="0" presStyleCnt="7"/>
      <dgm:spPr/>
    </dgm:pt>
    <dgm:pt modelId="{E1B5222D-68C4-4C90-8061-43CDBB27FF83}" type="pres">
      <dgm:prSet presAssocID="{405455B3-30AB-4364-A7B9-CBFB56454D98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41938488-BDFF-4B31-BC0B-4B4047378C33}" type="pres">
      <dgm:prSet presAssocID="{405455B3-30AB-4364-A7B9-CBFB56454D98}" presName="negativeSpace" presStyleCnt="0"/>
      <dgm:spPr/>
    </dgm:pt>
    <dgm:pt modelId="{8C3344E0-72A0-4958-BEA0-D4D11BB247DF}" type="pres">
      <dgm:prSet presAssocID="{405455B3-30AB-4364-A7B9-CBFB56454D98}" presName="childText" presStyleLbl="conFgAcc1" presStyleIdx="1" presStyleCnt="7">
        <dgm:presLayoutVars>
          <dgm:bulletEnabled val="1"/>
        </dgm:presLayoutVars>
      </dgm:prSet>
      <dgm:spPr/>
    </dgm:pt>
    <dgm:pt modelId="{4BC53DAB-978E-446E-98C7-F8776FC339E1}" type="pres">
      <dgm:prSet presAssocID="{A9C6217B-6F3E-465E-8C13-23C82F522DDA}" presName="spaceBetweenRectangles" presStyleCnt="0"/>
      <dgm:spPr/>
    </dgm:pt>
    <dgm:pt modelId="{44468796-ABCE-403C-ADB0-8C77EE4E3D08}" type="pres">
      <dgm:prSet presAssocID="{DD8D32F2-7608-45F3-8D3E-EB16FCCF0416}" presName="parentLin" presStyleCnt="0"/>
      <dgm:spPr/>
    </dgm:pt>
    <dgm:pt modelId="{51807B6C-6EA6-4728-ACCA-588E32634193}" type="pres">
      <dgm:prSet presAssocID="{DD8D32F2-7608-45F3-8D3E-EB16FCCF0416}" presName="parentLeftMargin" presStyleLbl="node1" presStyleIdx="1" presStyleCnt="7"/>
      <dgm:spPr/>
    </dgm:pt>
    <dgm:pt modelId="{0A41C3FD-5E8C-44F5-8A79-67B2BDEA9F5D}" type="pres">
      <dgm:prSet presAssocID="{DD8D32F2-7608-45F3-8D3E-EB16FCCF0416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501CEA57-125E-4377-8302-578B66201B75}" type="pres">
      <dgm:prSet presAssocID="{DD8D32F2-7608-45F3-8D3E-EB16FCCF0416}" presName="negativeSpace" presStyleCnt="0"/>
      <dgm:spPr/>
    </dgm:pt>
    <dgm:pt modelId="{CEA7AFE3-4941-484B-BA54-DE3782D30ECC}" type="pres">
      <dgm:prSet presAssocID="{DD8D32F2-7608-45F3-8D3E-EB16FCCF0416}" presName="childText" presStyleLbl="conFgAcc1" presStyleIdx="2" presStyleCnt="7">
        <dgm:presLayoutVars>
          <dgm:bulletEnabled val="1"/>
        </dgm:presLayoutVars>
      </dgm:prSet>
      <dgm:spPr/>
    </dgm:pt>
    <dgm:pt modelId="{82F040DA-5EF7-4911-9EAF-1870AFD31D45}" type="pres">
      <dgm:prSet presAssocID="{FAB76AB6-AF6F-4E66-8135-B134C45B945F}" presName="spaceBetweenRectangles" presStyleCnt="0"/>
      <dgm:spPr/>
    </dgm:pt>
    <dgm:pt modelId="{3DC564FC-B626-410E-89B1-B75C3E734E1F}" type="pres">
      <dgm:prSet presAssocID="{4639F05A-0C89-4BE3-89EC-40AED2D1A16E}" presName="parentLin" presStyleCnt="0"/>
      <dgm:spPr/>
    </dgm:pt>
    <dgm:pt modelId="{CF8C3065-931F-46F9-B6E0-DD7894B2D022}" type="pres">
      <dgm:prSet presAssocID="{4639F05A-0C89-4BE3-89EC-40AED2D1A16E}" presName="parentLeftMargin" presStyleLbl="node1" presStyleIdx="2" presStyleCnt="7"/>
      <dgm:spPr/>
    </dgm:pt>
    <dgm:pt modelId="{4F80D272-B364-4FD0-AD1A-7AA0F7E89EFC}" type="pres">
      <dgm:prSet presAssocID="{4639F05A-0C89-4BE3-89EC-40AED2D1A16E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ED6186CB-6CCE-4E16-BAF2-ED0FB092E048}" type="pres">
      <dgm:prSet presAssocID="{4639F05A-0C89-4BE3-89EC-40AED2D1A16E}" presName="negativeSpace" presStyleCnt="0"/>
      <dgm:spPr/>
    </dgm:pt>
    <dgm:pt modelId="{15FCB21C-E689-4455-96F8-AE1F550A9BFD}" type="pres">
      <dgm:prSet presAssocID="{4639F05A-0C89-4BE3-89EC-40AED2D1A16E}" presName="childText" presStyleLbl="conFgAcc1" presStyleIdx="3" presStyleCnt="7">
        <dgm:presLayoutVars>
          <dgm:bulletEnabled val="1"/>
        </dgm:presLayoutVars>
      </dgm:prSet>
      <dgm:spPr/>
    </dgm:pt>
    <dgm:pt modelId="{25B15595-C81E-4E25-9B42-EDA936A7D70D}" type="pres">
      <dgm:prSet presAssocID="{06B22D71-1125-4ADF-98EA-D04C9FFA1127}" presName="spaceBetweenRectangles" presStyleCnt="0"/>
      <dgm:spPr/>
    </dgm:pt>
    <dgm:pt modelId="{A47CC810-C854-4797-9957-9B2AAF4A6A8E}" type="pres">
      <dgm:prSet presAssocID="{FFE948C8-1F85-492A-B3A7-29F22CD14C63}" presName="parentLin" presStyleCnt="0"/>
      <dgm:spPr/>
    </dgm:pt>
    <dgm:pt modelId="{E58F1147-A7F2-4585-A20E-E59BA39B0E2B}" type="pres">
      <dgm:prSet presAssocID="{FFE948C8-1F85-492A-B3A7-29F22CD14C63}" presName="parentLeftMargin" presStyleLbl="node1" presStyleIdx="3" presStyleCnt="7"/>
      <dgm:spPr/>
    </dgm:pt>
    <dgm:pt modelId="{E4887437-0415-4813-8731-F60626049310}" type="pres">
      <dgm:prSet presAssocID="{FFE948C8-1F85-492A-B3A7-29F22CD14C63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0C73FF19-A944-479A-804E-11ED1D6DFC71}" type="pres">
      <dgm:prSet presAssocID="{FFE948C8-1F85-492A-B3A7-29F22CD14C63}" presName="negativeSpace" presStyleCnt="0"/>
      <dgm:spPr/>
    </dgm:pt>
    <dgm:pt modelId="{D28CB108-0F5F-449F-99E1-7E2400595A18}" type="pres">
      <dgm:prSet presAssocID="{FFE948C8-1F85-492A-B3A7-29F22CD14C63}" presName="childText" presStyleLbl="conFgAcc1" presStyleIdx="4" presStyleCnt="7">
        <dgm:presLayoutVars>
          <dgm:bulletEnabled val="1"/>
        </dgm:presLayoutVars>
      </dgm:prSet>
      <dgm:spPr/>
    </dgm:pt>
    <dgm:pt modelId="{80137284-8668-465E-A274-3C50C5ACDC25}" type="pres">
      <dgm:prSet presAssocID="{012032CE-57F3-419F-B6A7-0268E8A718E2}" presName="spaceBetweenRectangles" presStyleCnt="0"/>
      <dgm:spPr/>
    </dgm:pt>
    <dgm:pt modelId="{69F4BD79-14DD-4EA8-BC00-734F1B7E513D}" type="pres">
      <dgm:prSet presAssocID="{65BECA36-C20F-44F0-8C00-B159C5187890}" presName="parentLin" presStyleCnt="0"/>
      <dgm:spPr/>
    </dgm:pt>
    <dgm:pt modelId="{4E7CB4FE-0E8F-4106-9FDB-7B7FAD6DFBB9}" type="pres">
      <dgm:prSet presAssocID="{65BECA36-C20F-44F0-8C00-B159C5187890}" presName="parentLeftMargin" presStyleLbl="node1" presStyleIdx="4" presStyleCnt="7"/>
      <dgm:spPr/>
    </dgm:pt>
    <dgm:pt modelId="{FF583580-36C0-4DBA-B265-809EBC18DEFA}" type="pres">
      <dgm:prSet presAssocID="{65BECA36-C20F-44F0-8C00-B159C5187890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91483731-63E1-4949-845E-0330DC1C1576}" type="pres">
      <dgm:prSet presAssocID="{65BECA36-C20F-44F0-8C00-B159C5187890}" presName="negativeSpace" presStyleCnt="0"/>
      <dgm:spPr/>
    </dgm:pt>
    <dgm:pt modelId="{3EC8552A-7311-481F-B7A3-1FE23456A16E}" type="pres">
      <dgm:prSet presAssocID="{65BECA36-C20F-44F0-8C00-B159C5187890}" presName="childText" presStyleLbl="conFgAcc1" presStyleIdx="5" presStyleCnt="7">
        <dgm:presLayoutVars>
          <dgm:bulletEnabled val="1"/>
        </dgm:presLayoutVars>
      </dgm:prSet>
      <dgm:spPr/>
    </dgm:pt>
    <dgm:pt modelId="{4F0EE6A3-3771-4EE8-B876-2B3EDFD2D226}" type="pres">
      <dgm:prSet presAssocID="{7879F06C-42B5-4073-90FA-79E84C026B1D}" presName="spaceBetweenRectangles" presStyleCnt="0"/>
      <dgm:spPr/>
    </dgm:pt>
    <dgm:pt modelId="{1ED721F3-D1E8-465E-80B6-26B044DF6531}" type="pres">
      <dgm:prSet presAssocID="{E93B165A-B3F1-497E-9119-AAA2E1E3EB72}" presName="parentLin" presStyleCnt="0"/>
      <dgm:spPr/>
    </dgm:pt>
    <dgm:pt modelId="{0D3093AC-0EA4-4343-8B90-ABE5E6920EC9}" type="pres">
      <dgm:prSet presAssocID="{E93B165A-B3F1-497E-9119-AAA2E1E3EB72}" presName="parentLeftMargin" presStyleLbl="node1" presStyleIdx="5" presStyleCnt="7"/>
      <dgm:spPr/>
    </dgm:pt>
    <dgm:pt modelId="{D9B3EE46-63F3-41EE-AB04-5F9B76732E57}" type="pres">
      <dgm:prSet presAssocID="{E93B165A-B3F1-497E-9119-AAA2E1E3EB72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E9EF8191-5DF7-4D0D-8E4C-8C24990B89C1}" type="pres">
      <dgm:prSet presAssocID="{E93B165A-B3F1-497E-9119-AAA2E1E3EB72}" presName="negativeSpace" presStyleCnt="0"/>
      <dgm:spPr/>
    </dgm:pt>
    <dgm:pt modelId="{86334A4A-8F1B-4B61-850D-860BCC70E295}" type="pres">
      <dgm:prSet presAssocID="{E93B165A-B3F1-497E-9119-AAA2E1E3EB72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BD9D1107-750A-45B8-9CC2-E533255E9C42}" type="presOf" srcId="{4639F05A-0C89-4BE3-89EC-40AED2D1A16E}" destId="{CF8C3065-931F-46F9-B6E0-DD7894B2D022}" srcOrd="0" destOrd="0" presId="urn:microsoft.com/office/officeart/2005/8/layout/list1"/>
    <dgm:cxn modelId="{9914C81C-8CDB-4150-8060-B3870796FED1}" srcId="{4B38E124-2A38-4CC1-AB92-7EB2683130B8}" destId="{65BECA36-C20F-44F0-8C00-B159C5187890}" srcOrd="5" destOrd="0" parTransId="{C9B65D64-37B3-48DF-9867-A39A401773B5}" sibTransId="{7879F06C-42B5-4073-90FA-79E84C026B1D}"/>
    <dgm:cxn modelId="{1095992E-8ACE-4826-A784-33E280CC47DE}" type="presOf" srcId="{DD8D32F2-7608-45F3-8D3E-EB16FCCF0416}" destId="{51807B6C-6EA6-4728-ACCA-588E32634193}" srcOrd="0" destOrd="0" presId="urn:microsoft.com/office/officeart/2005/8/layout/list1"/>
    <dgm:cxn modelId="{6B91AE3D-EA2A-42C5-8605-064DF2C7369F}" srcId="{4B38E124-2A38-4CC1-AB92-7EB2683130B8}" destId="{E93B165A-B3F1-497E-9119-AAA2E1E3EB72}" srcOrd="6" destOrd="0" parTransId="{E360A9F1-0294-4036-817B-6FF6A42BD569}" sibTransId="{B50C137C-D0C0-40E6-A2C4-9CBE7E6E634F}"/>
    <dgm:cxn modelId="{C2913A44-C5C3-42B0-A14E-910C46540E88}" type="presOf" srcId="{65BECA36-C20F-44F0-8C00-B159C5187890}" destId="{FF583580-36C0-4DBA-B265-809EBC18DEFA}" srcOrd="1" destOrd="0" presId="urn:microsoft.com/office/officeart/2005/8/layout/list1"/>
    <dgm:cxn modelId="{ADADC864-E5D5-48C0-B149-A24A2EC7E4A6}" srcId="{4B38E124-2A38-4CC1-AB92-7EB2683130B8}" destId="{4639F05A-0C89-4BE3-89EC-40AED2D1A16E}" srcOrd="3" destOrd="0" parTransId="{35D92D07-ED38-4924-9068-06DAED5DFE1C}" sibTransId="{06B22D71-1125-4ADF-98EA-D04C9FFA1127}"/>
    <dgm:cxn modelId="{7C89BD47-6B44-4035-A9B2-076D921201E8}" type="presOf" srcId="{65BECA36-C20F-44F0-8C00-B159C5187890}" destId="{4E7CB4FE-0E8F-4106-9FDB-7B7FAD6DFBB9}" srcOrd="0" destOrd="0" presId="urn:microsoft.com/office/officeart/2005/8/layout/list1"/>
    <dgm:cxn modelId="{5DA54972-F8CD-4B95-8477-BBA4CB4A6232}" type="presOf" srcId="{4639F05A-0C89-4BE3-89EC-40AED2D1A16E}" destId="{4F80D272-B364-4FD0-AD1A-7AA0F7E89EFC}" srcOrd="1" destOrd="0" presId="urn:microsoft.com/office/officeart/2005/8/layout/list1"/>
    <dgm:cxn modelId="{5524C153-F3FC-4B36-AB61-5D9D1CAE7A8C}" type="presOf" srcId="{8961DE70-A2C5-45E1-A61E-73BC708EEB20}" destId="{4E20FB6E-22F9-44EB-B713-BEFB8CC96605}" srcOrd="0" destOrd="0" presId="urn:microsoft.com/office/officeart/2005/8/layout/list1"/>
    <dgm:cxn modelId="{D9C4F953-6F47-4C22-ABC1-87ABFD36AB7F}" srcId="{4B38E124-2A38-4CC1-AB92-7EB2683130B8}" destId="{FFE948C8-1F85-492A-B3A7-29F22CD14C63}" srcOrd="4" destOrd="0" parTransId="{23C583D4-54F4-4779-802C-2965CB514041}" sibTransId="{012032CE-57F3-419F-B6A7-0268E8A718E2}"/>
    <dgm:cxn modelId="{8AE8BA75-04B2-411C-8407-9C0A3CECC437}" srcId="{4B38E124-2A38-4CC1-AB92-7EB2683130B8}" destId="{8961DE70-A2C5-45E1-A61E-73BC708EEB20}" srcOrd="0" destOrd="0" parTransId="{86433207-145C-4A2B-A1C9-ECEBEB2FF4BF}" sibTransId="{6856C8FD-6A02-42B4-BE09-8BE0396B37D1}"/>
    <dgm:cxn modelId="{3A5DAB7E-6A2B-4984-BE48-955011BBA5B4}" type="presOf" srcId="{8961DE70-A2C5-45E1-A61E-73BC708EEB20}" destId="{DDFDD64F-6FBA-42B3-B072-82D94D51DB20}" srcOrd="1" destOrd="0" presId="urn:microsoft.com/office/officeart/2005/8/layout/list1"/>
    <dgm:cxn modelId="{354AB789-274A-4043-A94D-B22E8A32AF20}" type="presOf" srcId="{FFE948C8-1F85-492A-B3A7-29F22CD14C63}" destId="{E58F1147-A7F2-4585-A20E-E59BA39B0E2B}" srcOrd="0" destOrd="0" presId="urn:microsoft.com/office/officeart/2005/8/layout/list1"/>
    <dgm:cxn modelId="{E23DFC8E-A7FE-4D13-8F1F-82C1C356D36D}" type="presOf" srcId="{E93B165A-B3F1-497E-9119-AAA2E1E3EB72}" destId="{D9B3EE46-63F3-41EE-AB04-5F9B76732E57}" srcOrd="1" destOrd="0" presId="urn:microsoft.com/office/officeart/2005/8/layout/list1"/>
    <dgm:cxn modelId="{2F7D9EB5-767E-417C-B9DC-4B8B5F500F78}" type="presOf" srcId="{FFE948C8-1F85-492A-B3A7-29F22CD14C63}" destId="{E4887437-0415-4813-8731-F60626049310}" srcOrd="1" destOrd="0" presId="urn:microsoft.com/office/officeart/2005/8/layout/list1"/>
    <dgm:cxn modelId="{AD73BFB5-ABB4-4007-97BE-A11ECBDB46ED}" type="presOf" srcId="{405455B3-30AB-4364-A7B9-CBFB56454D98}" destId="{0C61FE1D-5F02-45E3-93F8-08F8E2568F70}" srcOrd="0" destOrd="0" presId="urn:microsoft.com/office/officeart/2005/8/layout/list1"/>
    <dgm:cxn modelId="{46E5A5BE-23AA-415E-AA0A-F81F074AF7DF}" type="presOf" srcId="{E93B165A-B3F1-497E-9119-AAA2E1E3EB72}" destId="{0D3093AC-0EA4-4343-8B90-ABE5E6920EC9}" srcOrd="0" destOrd="0" presId="urn:microsoft.com/office/officeart/2005/8/layout/list1"/>
    <dgm:cxn modelId="{9232D0BF-3BD4-4C63-B1B3-DCF650E0338A}" type="presOf" srcId="{405455B3-30AB-4364-A7B9-CBFB56454D98}" destId="{E1B5222D-68C4-4C90-8061-43CDBB27FF83}" srcOrd="1" destOrd="0" presId="urn:microsoft.com/office/officeart/2005/8/layout/list1"/>
    <dgm:cxn modelId="{350B5CCB-96FB-48EC-8131-A5AA26845C2B}" srcId="{4B38E124-2A38-4CC1-AB92-7EB2683130B8}" destId="{405455B3-30AB-4364-A7B9-CBFB56454D98}" srcOrd="1" destOrd="0" parTransId="{463B454D-09FA-4587-97B1-7D492B9BEF3A}" sibTransId="{A9C6217B-6F3E-465E-8C13-23C82F522DDA}"/>
    <dgm:cxn modelId="{F27E04F0-F32B-42F6-9E88-4FDDDB568DC6}" srcId="{4B38E124-2A38-4CC1-AB92-7EB2683130B8}" destId="{DD8D32F2-7608-45F3-8D3E-EB16FCCF0416}" srcOrd="2" destOrd="0" parTransId="{43779782-D366-483B-9D51-E8EEFAD31A14}" sibTransId="{FAB76AB6-AF6F-4E66-8135-B134C45B945F}"/>
    <dgm:cxn modelId="{EC34A4FB-F2A7-49B4-B123-1144E8E4E230}" type="presOf" srcId="{DD8D32F2-7608-45F3-8D3E-EB16FCCF0416}" destId="{0A41C3FD-5E8C-44F5-8A79-67B2BDEA9F5D}" srcOrd="1" destOrd="0" presId="urn:microsoft.com/office/officeart/2005/8/layout/list1"/>
    <dgm:cxn modelId="{098744FC-938A-43CF-BC3D-7325CB033250}" type="presOf" srcId="{4B38E124-2A38-4CC1-AB92-7EB2683130B8}" destId="{94356F64-6308-43E1-BCD0-1B34F1C26DF3}" srcOrd="0" destOrd="0" presId="urn:microsoft.com/office/officeart/2005/8/layout/list1"/>
    <dgm:cxn modelId="{425079DF-049F-4839-8F87-A701665CD11A}" type="presParOf" srcId="{94356F64-6308-43E1-BCD0-1B34F1C26DF3}" destId="{80D4DB26-2A8E-4B82-9A37-C9DD5D23B013}" srcOrd="0" destOrd="0" presId="urn:microsoft.com/office/officeart/2005/8/layout/list1"/>
    <dgm:cxn modelId="{4E06D455-55B2-49E6-BC64-D32494BCE48B}" type="presParOf" srcId="{80D4DB26-2A8E-4B82-9A37-C9DD5D23B013}" destId="{4E20FB6E-22F9-44EB-B713-BEFB8CC96605}" srcOrd="0" destOrd="0" presId="urn:microsoft.com/office/officeart/2005/8/layout/list1"/>
    <dgm:cxn modelId="{0CAC2CD7-FF07-474A-8829-45E87018C39E}" type="presParOf" srcId="{80D4DB26-2A8E-4B82-9A37-C9DD5D23B013}" destId="{DDFDD64F-6FBA-42B3-B072-82D94D51DB20}" srcOrd="1" destOrd="0" presId="urn:microsoft.com/office/officeart/2005/8/layout/list1"/>
    <dgm:cxn modelId="{35F13871-168B-431E-8B38-FB2CE66557EC}" type="presParOf" srcId="{94356F64-6308-43E1-BCD0-1B34F1C26DF3}" destId="{0B098A64-EF9C-4AA3-BFED-D37F294DC414}" srcOrd="1" destOrd="0" presId="urn:microsoft.com/office/officeart/2005/8/layout/list1"/>
    <dgm:cxn modelId="{CBE7AF24-47EF-4A69-8BF0-B2988F87CFBC}" type="presParOf" srcId="{94356F64-6308-43E1-BCD0-1B34F1C26DF3}" destId="{EA5D06A6-03B4-4128-AB9B-08AECD366E2B}" srcOrd="2" destOrd="0" presId="urn:microsoft.com/office/officeart/2005/8/layout/list1"/>
    <dgm:cxn modelId="{84E713F3-516F-4818-A6A1-5F5B4357DD9F}" type="presParOf" srcId="{94356F64-6308-43E1-BCD0-1B34F1C26DF3}" destId="{A3D75DAC-50B3-4DDE-B15C-50D6926ACCDC}" srcOrd="3" destOrd="0" presId="urn:microsoft.com/office/officeart/2005/8/layout/list1"/>
    <dgm:cxn modelId="{F8A013CA-0B27-4B0A-BCE8-25D1B87C78F8}" type="presParOf" srcId="{94356F64-6308-43E1-BCD0-1B34F1C26DF3}" destId="{36B1E894-503C-4B9E-96C9-DCBB33F130CC}" srcOrd="4" destOrd="0" presId="urn:microsoft.com/office/officeart/2005/8/layout/list1"/>
    <dgm:cxn modelId="{DD830445-C52F-4E98-872E-F914F23CE6B9}" type="presParOf" srcId="{36B1E894-503C-4B9E-96C9-DCBB33F130CC}" destId="{0C61FE1D-5F02-45E3-93F8-08F8E2568F70}" srcOrd="0" destOrd="0" presId="urn:microsoft.com/office/officeart/2005/8/layout/list1"/>
    <dgm:cxn modelId="{409DFA91-BDCC-49CF-B218-FBD166D94FAF}" type="presParOf" srcId="{36B1E894-503C-4B9E-96C9-DCBB33F130CC}" destId="{E1B5222D-68C4-4C90-8061-43CDBB27FF83}" srcOrd="1" destOrd="0" presId="urn:microsoft.com/office/officeart/2005/8/layout/list1"/>
    <dgm:cxn modelId="{8A7A0DE9-0523-4908-81BE-CD70D577B21C}" type="presParOf" srcId="{94356F64-6308-43E1-BCD0-1B34F1C26DF3}" destId="{41938488-BDFF-4B31-BC0B-4B4047378C33}" srcOrd="5" destOrd="0" presId="urn:microsoft.com/office/officeart/2005/8/layout/list1"/>
    <dgm:cxn modelId="{B23F92BC-AF3B-447E-B8AE-6B4B9AB3DED5}" type="presParOf" srcId="{94356F64-6308-43E1-BCD0-1B34F1C26DF3}" destId="{8C3344E0-72A0-4958-BEA0-D4D11BB247DF}" srcOrd="6" destOrd="0" presId="urn:microsoft.com/office/officeart/2005/8/layout/list1"/>
    <dgm:cxn modelId="{86011280-8601-472A-86C6-FDDA2E347380}" type="presParOf" srcId="{94356F64-6308-43E1-BCD0-1B34F1C26DF3}" destId="{4BC53DAB-978E-446E-98C7-F8776FC339E1}" srcOrd="7" destOrd="0" presId="urn:microsoft.com/office/officeart/2005/8/layout/list1"/>
    <dgm:cxn modelId="{0C42E795-E0D0-4424-9819-D918C8482D95}" type="presParOf" srcId="{94356F64-6308-43E1-BCD0-1B34F1C26DF3}" destId="{44468796-ABCE-403C-ADB0-8C77EE4E3D08}" srcOrd="8" destOrd="0" presId="urn:microsoft.com/office/officeart/2005/8/layout/list1"/>
    <dgm:cxn modelId="{6F89FBEF-3BE6-4EBE-B09C-966D7A16B4DD}" type="presParOf" srcId="{44468796-ABCE-403C-ADB0-8C77EE4E3D08}" destId="{51807B6C-6EA6-4728-ACCA-588E32634193}" srcOrd="0" destOrd="0" presId="urn:microsoft.com/office/officeart/2005/8/layout/list1"/>
    <dgm:cxn modelId="{4AF65515-DF14-40C4-A2D3-18B34DD4D7FF}" type="presParOf" srcId="{44468796-ABCE-403C-ADB0-8C77EE4E3D08}" destId="{0A41C3FD-5E8C-44F5-8A79-67B2BDEA9F5D}" srcOrd="1" destOrd="0" presId="urn:microsoft.com/office/officeart/2005/8/layout/list1"/>
    <dgm:cxn modelId="{CF735930-065F-49C1-96E8-1F3945DFFE4E}" type="presParOf" srcId="{94356F64-6308-43E1-BCD0-1B34F1C26DF3}" destId="{501CEA57-125E-4377-8302-578B66201B75}" srcOrd="9" destOrd="0" presId="urn:microsoft.com/office/officeart/2005/8/layout/list1"/>
    <dgm:cxn modelId="{9C228B06-8B60-4AD6-B18D-34A14FC9268B}" type="presParOf" srcId="{94356F64-6308-43E1-BCD0-1B34F1C26DF3}" destId="{CEA7AFE3-4941-484B-BA54-DE3782D30ECC}" srcOrd="10" destOrd="0" presId="urn:microsoft.com/office/officeart/2005/8/layout/list1"/>
    <dgm:cxn modelId="{5785C989-D509-4A4E-80A1-0AC8CBE22816}" type="presParOf" srcId="{94356F64-6308-43E1-BCD0-1B34F1C26DF3}" destId="{82F040DA-5EF7-4911-9EAF-1870AFD31D45}" srcOrd="11" destOrd="0" presId="urn:microsoft.com/office/officeart/2005/8/layout/list1"/>
    <dgm:cxn modelId="{7514BB4B-EF6D-4B93-89EF-6F6BE436FD2A}" type="presParOf" srcId="{94356F64-6308-43E1-BCD0-1B34F1C26DF3}" destId="{3DC564FC-B626-410E-89B1-B75C3E734E1F}" srcOrd="12" destOrd="0" presId="urn:microsoft.com/office/officeart/2005/8/layout/list1"/>
    <dgm:cxn modelId="{E6342908-08CD-4CCF-9717-4F0ED0374885}" type="presParOf" srcId="{3DC564FC-B626-410E-89B1-B75C3E734E1F}" destId="{CF8C3065-931F-46F9-B6E0-DD7894B2D022}" srcOrd="0" destOrd="0" presId="urn:microsoft.com/office/officeart/2005/8/layout/list1"/>
    <dgm:cxn modelId="{FA380F3B-FEE2-4EE2-BB50-ADB5A4882C92}" type="presParOf" srcId="{3DC564FC-B626-410E-89B1-B75C3E734E1F}" destId="{4F80D272-B364-4FD0-AD1A-7AA0F7E89EFC}" srcOrd="1" destOrd="0" presId="urn:microsoft.com/office/officeart/2005/8/layout/list1"/>
    <dgm:cxn modelId="{150170D7-61D3-4715-A4F2-6D7D0068E00D}" type="presParOf" srcId="{94356F64-6308-43E1-BCD0-1B34F1C26DF3}" destId="{ED6186CB-6CCE-4E16-BAF2-ED0FB092E048}" srcOrd="13" destOrd="0" presId="urn:microsoft.com/office/officeart/2005/8/layout/list1"/>
    <dgm:cxn modelId="{60542056-F967-4CFD-81E1-CDA9264022A3}" type="presParOf" srcId="{94356F64-6308-43E1-BCD0-1B34F1C26DF3}" destId="{15FCB21C-E689-4455-96F8-AE1F550A9BFD}" srcOrd="14" destOrd="0" presId="urn:microsoft.com/office/officeart/2005/8/layout/list1"/>
    <dgm:cxn modelId="{8152381E-3C12-4B13-9AC1-9EFA6DF373C9}" type="presParOf" srcId="{94356F64-6308-43E1-BCD0-1B34F1C26DF3}" destId="{25B15595-C81E-4E25-9B42-EDA936A7D70D}" srcOrd="15" destOrd="0" presId="urn:microsoft.com/office/officeart/2005/8/layout/list1"/>
    <dgm:cxn modelId="{D26AF80B-594E-48FC-AF8D-A579653081CB}" type="presParOf" srcId="{94356F64-6308-43E1-BCD0-1B34F1C26DF3}" destId="{A47CC810-C854-4797-9957-9B2AAF4A6A8E}" srcOrd="16" destOrd="0" presId="urn:microsoft.com/office/officeart/2005/8/layout/list1"/>
    <dgm:cxn modelId="{7999DB64-7B29-4B47-8DDB-CFE62C44F9D1}" type="presParOf" srcId="{A47CC810-C854-4797-9957-9B2AAF4A6A8E}" destId="{E58F1147-A7F2-4585-A20E-E59BA39B0E2B}" srcOrd="0" destOrd="0" presId="urn:microsoft.com/office/officeart/2005/8/layout/list1"/>
    <dgm:cxn modelId="{12218303-8F18-42F3-BE67-FDAE24B06639}" type="presParOf" srcId="{A47CC810-C854-4797-9957-9B2AAF4A6A8E}" destId="{E4887437-0415-4813-8731-F60626049310}" srcOrd="1" destOrd="0" presId="urn:microsoft.com/office/officeart/2005/8/layout/list1"/>
    <dgm:cxn modelId="{B714AACD-E28C-4366-B586-76320A019F8E}" type="presParOf" srcId="{94356F64-6308-43E1-BCD0-1B34F1C26DF3}" destId="{0C73FF19-A944-479A-804E-11ED1D6DFC71}" srcOrd="17" destOrd="0" presId="urn:microsoft.com/office/officeart/2005/8/layout/list1"/>
    <dgm:cxn modelId="{9C239A04-3397-48D3-85A2-AB21F09D6A5D}" type="presParOf" srcId="{94356F64-6308-43E1-BCD0-1B34F1C26DF3}" destId="{D28CB108-0F5F-449F-99E1-7E2400595A18}" srcOrd="18" destOrd="0" presId="urn:microsoft.com/office/officeart/2005/8/layout/list1"/>
    <dgm:cxn modelId="{E090D29F-1D3C-481E-9042-3B94A0D229DD}" type="presParOf" srcId="{94356F64-6308-43E1-BCD0-1B34F1C26DF3}" destId="{80137284-8668-465E-A274-3C50C5ACDC25}" srcOrd="19" destOrd="0" presId="urn:microsoft.com/office/officeart/2005/8/layout/list1"/>
    <dgm:cxn modelId="{5398DDEA-248F-436D-BD2D-26D073D5229A}" type="presParOf" srcId="{94356F64-6308-43E1-BCD0-1B34F1C26DF3}" destId="{69F4BD79-14DD-4EA8-BC00-734F1B7E513D}" srcOrd="20" destOrd="0" presId="urn:microsoft.com/office/officeart/2005/8/layout/list1"/>
    <dgm:cxn modelId="{5E761CD7-995D-409F-9542-60E1EE3E494F}" type="presParOf" srcId="{69F4BD79-14DD-4EA8-BC00-734F1B7E513D}" destId="{4E7CB4FE-0E8F-4106-9FDB-7B7FAD6DFBB9}" srcOrd="0" destOrd="0" presId="urn:microsoft.com/office/officeart/2005/8/layout/list1"/>
    <dgm:cxn modelId="{B94F9D1F-8DE6-4AFC-B4F2-CA54717E2C1A}" type="presParOf" srcId="{69F4BD79-14DD-4EA8-BC00-734F1B7E513D}" destId="{FF583580-36C0-4DBA-B265-809EBC18DEFA}" srcOrd="1" destOrd="0" presId="urn:microsoft.com/office/officeart/2005/8/layout/list1"/>
    <dgm:cxn modelId="{55FA303C-F5B1-405E-9A41-0A42E6A05971}" type="presParOf" srcId="{94356F64-6308-43E1-BCD0-1B34F1C26DF3}" destId="{91483731-63E1-4949-845E-0330DC1C1576}" srcOrd="21" destOrd="0" presId="urn:microsoft.com/office/officeart/2005/8/layout/list1"/>
    <dgm:cxn modelId="{975769F2-42A5-4F06-805F-C19A0A81BFB2}" type="presParOf" srcId="{94356F64-6308-43E1-BCD0-1B34F1C26DF3}" destId="{3EC8552A-7311-481F-B7A3-1FE23456A16E}" srcOrd="22" destOrd="0" presId="urn:microsoft.com/office/officeart/2005/8/layout/list1"/>
    <dgm:cxn modelId="{24F9FDBC-9671-4FB2-ADDC-03E1AA4C47E0}" type="presParOf" srcId="{94356F64-6308-43E1-BCD0-1B34F1C26DF3}" destId="{4F0EE6A3-3771-4EE8-B876-2B3EDFD2D226}" srcOrd="23" destOrd="0" presId="urn:microsoft.com/office/officeart/2005/8/layout/list1"/>
    <dgm:cxn modelId="{EF305A18-0D5B-4899-A234-FC778B5F8CD7}" type="presParOf" srcId="{94356F64-6308-43E1-BCD0-1B34F1C26DF3}" destId="{1ED721F3-D1E8-465E-80B6-26B044DF6531}" srcOrd="24" destOrd="0" presId="urn:microsoft.com/office/officeart/2005/8/layout/list1"/>
    <dgm:cxn modelId="{9A02DF64-3BDC-4B21-B2B6-6EE80B39A52B}" type="presParOf" srcId="{1ED721F3-D1E8-465E-80B6-26B044DF6531}" destId="{0D3093AC-0EA4-4343-8B90-ABE5E6920EC9}" srcOrd="0" destOrd="0" presId="urn:microsoft.com/office/officeart/2005/8/layout/list1"/>
    <dgm:cxn modelId="{87892AA0-5E89-4032-A5AB-5A1D0B55947C}" type="presParOf" srcId="{1ED721F3-D1E8-465E-80B6-26B044DF6531}" destId="{D9B3EE46-63F3-41EE-AB04-5F9B76732E57}" srcOrd="1" destOrd="0" presId="urn:microsoft.com/office/officeart/2005/8/layout/list1"/>
    <dgm:cxn modelId="{1066B6E0-6E66-4754-ACEB-B046F7745EF4}" type="presParOf" srcId="{94356F64-6308-43E1-BCD0-1B34F1C26DF3}" destId="{E9EF8191-5DF7-4D0D-8E4C-8C24990B89C1}" srcOrd="25" destOrd="0" presId="urn:microsoft.com/office/officeart/2005/8/layout/list1"/>
    <dgm:cxn modelId="{5F9C59E0-6A70-4D91-AB99-C23D91C60E05}" type="presParOf" srcId="{94356F64-6308-43E1-BCD0-1B34F1C26DF3}" destId="{86334A4A-8F1B-4B61-850D-860BCC70E295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06EE39-93A9-475D-8B90-D6C266B18FE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AF2CB14-A478-4D1D-B0B5-AF85FBCC7D5F}">
      <dgm:prSet/>
      <dgm:spPr/>
      <dgm:t>
        <a:bodyPr/>
        <a:lstStyle/>
        <a:p>
          <a:r>
            <a:rPr lang="en-US"/>
            <a:t>Analysis the covid 19 data by different category.</a:t>
          </a:r>
        </a:p>
      </dgm:t>
    </dgm:pt>
    <dgm:pt modelId="{C5322984-122C-417F-A14D-35EBF5188A37}" type="parTrans" cxnId="{DB3DFA9D-C8B9-4F5A-9EF1-6DE775123947}">
      <dgm:prSet/>
      <dgm:spPr/>
      <dgm:t>
        <a:bodyPr/>
        <a:lstStyle/>
        <a:p>
          <a:endParaRPr lang="en-US"/>
        </a:p>
      </dgm:t>
    </dgm:pt>
    <dgm:pt modelId="{40C4450A-3F5B-46EB-A417-D5E613F35097}" type="sibTrans" cxnId="{DB3DFA9D-C8B9-4F5A-9EF1-6DE775123947}">
      <dgm:prSet/>
      <dgm:spPr/>
      <dgm:t>
        <a:bodyPr/>
        <a:lstStyle/>
        <a:p>
          <a:endParaRPr lang="en-US"/>
        </a:p>
      </dgm:t>
    </dgm:pt>
    <dgm:pt modelId="{574151D8-6B6A-41E6-A9AD-5883C11CBFFD}">
      <dgm:prSet/>
      <dgm:spPr/>
      <dgm:t>
        <a:bodyPr/>
        <a:lstStyle/>
        <a:p>
          <a:r>
            <a:rPr lang="en-US"/>
            <a:t>Show the result of analysis on graphs using different software.</a:t>
          </a:r>
        </a:p>
      </dgm:t>
    </dgm:pt>
    <dgm:pt modelId="{353F9186-3E99-4729-AD5B-1A205EE9107E}" type="parTrans" cxnId="{51CFCB09-945D-42BD-9594-2D8CE0CFD4B0}">
      <dgm:prSet/>
      <dgm:spPr/>
      <dgm:t>
        <a:bodyPr/>
        <a:lstStyle/>
        <a:p>
          <a:endParaRPr lang="en-US"/>
        </a:p>
      </dgm:t>
    </dgm:pt>
    <dgm:pt modelId="{3CD9BD55-11A5-4807-B2DD-09BF709FD461}" type="sibTrans" cxnId="{51CFCB09-945D-42BD-9594-2D8CE0CFD4B0}">
      <dgm:prSet/>
      <dgm:spPr/>
      <dgm:t>
        <a:bodyPr/>
        <a:lstStyle/>
        <a:p>
          <a:endParaRPr lang="en-US"/>
        </a:p>
      </dgm:t>
    </dgm:pt>
    <dgm:pt modelId="{BFA11B85-2C0F-4B3A-B150-FF05A1E0B419}" type="pres">
      <dgm:prSet presAssocID="{3E06EE39-93A9-475D-8B90-D6C266B18FE4}" presName="root" presStyleCnt="0">
        <dgm:presLayoutVars>
          <dgm:dir/>
          <dgm:resizeHandles val="exact"/>
        </dgm:presLayoutVars>
      </dgm:prSet>
      <dgm:spPr/>
    </dgm:pt>
    <dgm:pt modelId="{CE95FB0E-5235-4B7C-A837-9B2779E9FA93}" type="pres">
      <dgm:prSet presAssocID="{BAF2CB14-A478-4D1D-B0B5-AF85FBCC7D5F}" presName="compNode" presStyleCnt="0"/>
      <dgm:spPr/>
    </dgm:pt>
    <dgm:pt modelId="{1FD7F704-02A7-4CC6-8605-1DF1FEA8C343}" type="pres">
      <dgm:prSet presAssocID="{BAF2CB14-A478-4D1D-B0B5-AF85FBCC7D5F}" presName="bgRect" presStyleLbl="bgShp" presStyleIdx="0" presStyleCnt="2"/>
      <dgm:spPr/>
    </dgm:pt>
    <dgm:pt modelId="{1E90857A-6EC8-41E3-BF0E-3E2DFDCC36BC}" type="pres">
      <dgm:prSet presAssocID="{BAF2CB14-A478-4D1D-B0B5-AF85FBCC7D5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91540D7B-281D-466A-971D-879781A3DAC7}" type="pres">
      <dgm:prSet presAssocID="{BAF2CB14-A478-4D1D-B0B5-AF85FBCC7D5F}" presName="spaceRect" presStyleCnt="0"/>
      <dgm:spPr/>
    </dgm:pt>
    <dgm:pt modelId="{2A6AA67B-61E0-47F4-97B6-86AB743E3497}" type="pres">
      <dgm:prSet presAssocID="{BAF2CB14-A478-4D1D-B0B5-AF85FBCC7D5F}" presName="parTx" presStyleLbl="revTx" presStyleIdx="0" presStyleCnt="2">
        <dgm:presLayoutVars>
          <dgm:chMax val="0"/>
          <dgm:chPref val="0"/>
        </dgm:presLayoutVars>
      </dgm:prSet>
      <dgm:spPr/>
    </dgm:pt>
    <dgm:pt modelId="{26B2AEBF-47DE-45B0-B818-80D3BE671C46}" type="pres">
      <dgm:prSet presAssocID="{40C4450A-3F5B-46EB-A417-D5E613F35097}" presName="sibTrans" presStyleCnt="0"/>
      <dgm:spPr/>
    </dgm:pt>
    <dgm:pt modelId="{BBAF6619-26B3-4149-83A3-8486BF540217}" type="pres">
      <dgm:prSet presAssocID="{574151D8-6B6A-41E6-A9AD-5883C11CBFFD}" presName="compNode" presStyleCnt="0"/>
      <dgm:spPr/>
    </dgm:pt>
    <dgm:pt modelId="{B46C6934-5D1A-4922-8F7D-073E4CA38593}" type="pres">
      <dgm:prSet presAssocID="{574151D8-6B6A-41E6-A9AD-5883C11CBFFD}" presName="bgRect" presStyleLbl="bgShp" presStyleIdx="1" presStyleCnt="2"/>
      <dgm:spPr/>
    </dgm:pt>
    <dgm:pt modelId="{56881370-3B5B-426B-8AF8-F50D935859ED}" type="pres">
      <dgm:prSet presAssocID="{574151D8-6B6A-41E6-A9AD-5883C11CBFF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15751426-7CEA-4834-BA29-C014B06B59A1}" type="pres">
      <dgm:prSet presAssocID="{574151D8-6B6A-41E6-A9AD-5883C11CBFFD}" presName="spaceRect" presStyleCnt="0"/>
      <dgm:spPr/>
    </dgm:pt>
    <dgm:pt modelId="{88ABC9CB-DA5D-4C5B-BE99-FE4C1BF493E8}" type="pres">
      <dgm:prSet presAssocID="{574151D8-6B6A-41E6-A9AD-5883C11CBFFD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51CFCB09-945D-42BD-9594-2D8CE0CFD4B0}" srcId="{3E06EE39-93A9-475D-8B90-D6C266B18FE4}" destId="{574151D8-6B6A-41E6-A9AD-5883C11CBFFD}" srcOrd="1" destOrd="0" parTransId="{353F9186-3E99-4729-AD5B-1A205EE9107E}" sibTransId="{3CD9BD55-11A5-4807-B2DD-09BF709FD461}"/>
    <dgm:cxn modelId="{D58D6241-F53B-4434-9FF0-E63398F32386}" type="presOf" srcId="{574151D8-6B6A-41E6-A9AD-5883C11CBFFD}" destId="{88ABC9CB-DA5D-4C5B-BE99-FE4C1BF493E8}" srcOrd="0" destOrd="0" presId="urn:microsoft.com/office/officeart/2018/2/layout/IconVerticalSolidList"/>
    <dgm:cxn modelId="{80584154-F6D0-44D7-8637-181201F6A859}" type="presOf" srcId="{BAF2CB14-A478-4D1D-B0B5-AF85FBCC7D5F}" destId="{2A6AA67B-61E0-47F4-97B6-86AB743E3497}" srcOrd="0" destOrd="0" presId="urn:microsoft.com/office/officeart/2018/2/layout/IconVerticalSolidList"/>
    <dgm:cxn modelId="{DB3DFA9D-C8B9-4F5A-9EF1-6DE775123947}" srcId="{3E06EE39-93A9-475D-8B90-D6C266B18FE4}" destId="{BAF2CB14-A478-4D1D-B0B5-AF85FBCC7D5F}" srcOrd="0" destOrd="0" parTransId="{C5322984-122C-417F-A14D-35EBF5188A37}" sibTransId="{40C4450A-3F5B-46EB-A417-D5E613F35097}"/>
    <dgm:cxn modelId="{688B5AB2-B93F-4F9F-9E32-2EF4B91FF469}" type="presOf" srcId="{3E06EE39-93A9-475D-8B90-D6C266B18FE4}" destId="{BFA11B85-2C0F-4B3A-B150-FF05A1E0B419}" srcOrd="0" destOrd="0" presId="urn:microsoft.com/office/officeart/2018/2/layout/IconVerticalSolidList"/>
    <dgm:cxn modelId="{B8474146-4D96-4826-8961-262267938811}" type="presParOf" srcId="{BFA11B85-2C0F-4B3A-B150-FF05A1E0B419}" destId="{CE95FB0E-5235-4B7C-A837-9B2779E9FA93}" srcOrd="0" destOrd="0" presId="urn:microsoft.com/office/officeart/2018/2/layout/IconVerticalSolidList"/>
    <dgm:cxn modelId="{B02D6E3C-8806-4A82-9993-4A8431300677}" type="presParOf" srcId="{CE95FB0E-5235-4B7C-A837-9B2779E9FA93}" destId="{1FD7F704-02A7-4CC6-8605-1DF1FEA8C343}" srcOrd="0" destOrd="0" presId="urn:microsoft.com/office/officeart/2018/2/layout/IconVerticalSolidList"/>
    <dgm:cxn modelId="{21206FD6-F9F0-4C88-9FA2-5807E4F2B795}" type="presParOf" srcId="{CE95FB0E-5235-4B7C-A837-9B2779E9FA93}" destId="{1E90857A-6EC8-41E3-BF0E-3E2DFDCC36BC}" srcOrd="1" destOrd="0" presId="urn:microsoft.com/office/officeart/2018/2/layout/IconVerticalSolidList"/>
    <dgm:cxn modelId="{1DFB7535-ADD3-474A-8B61-4EF6720D5613}" type="presParOf" srcId="{CE95FB0E-5235-4B7C-A837-9B2779E9FA93}" destId="{91540D7B-281D-466A-971D-879781A3DAC7}" srcOrd="2" destOrd="0" presId="urn:microsoft.com/office/officeart/2018/2/layout/IconVerticalSolidList"/>
    <dgm:cxn modelId="{515CADD5-8BE1-44BF-8424-7A32BA4E4607}" type="presParOf" srcId="{CE95FB0E-5235-4B7C-A837-9B2779E9FA93}" destId="{2A6AA67B-61E0-47F4-97B6-86AB743E3497}" srcOrd="3" destOrd="0" presId="urn:microsoft.com/office/officeart/2018/2/layout/IconVerticalSolidList"/>
    <dgm:cxn modelId="{D722DBFA-A62C-4DFF-BFE0-CC94C08E724C}" type="presParOf" srcId="{BFA11B85-2C0F-4B3A-B150-FF05A1E0B419}" destId="{26B2AEBF-47DE-45B0-B818-80D3BE671C46}" srcOrd="1" destOrd="0" presId="urn:microsoft.com/office/officeart/2018/2/layout/IconVerticalSolidList"/>
    <dgm:cxn modelId="{C7F228AD-7E83-4864-88D3-1EBD08055EDE}" type="presParOf" srcId="{BFA11B85-2C0F-4B3A-B150-FF05A1E0B419}" destId="{BBAF6619-26B3-4149-83A3-8486BF540217}" srcOrd="2" destOrd="0" presId="urn:microsoft.com/office/officeart/2018/2/layout/IconVerticalSolidList"/>
    <dgm:cxn modelId="{2B1F38ED-BF9F-4D35-9522-EC2F8D3A25B0}" type="presParOf" srcId="{BBAF6619-26B3-4149-83A3-8486BF540217}" destId="{B46C6934-5D1A-4922-8F7D-073E4CA38593}" srcOrd="0" destOrd="0" presId="urn:microsoft.com/office/officeart/2018/2/layout/IconVerticalSolidList"/>
    <dgm:cxn modelId="{5B7434E5-F7C7-48B8-89AE-C7017412370A}" type="presParOf" srcId="{BBAF6619-26B3-4149-83A3-8486BF540217}" destId="{56881370-3B5B-426B-8AF8-F50D935859ED}" srcOrd="1" destOrd="0" presId="urn:microsoft.com/office/officeart/2018/2/layout/IconVerticalSolidList"/>
    <dgm:cxn modelId="{42C60503-7C3B-4EEE-BB6C-FB761B6B6897}" type="presParOf" srcId="{BBAF6619-26B3-4149-83A3-8486BF540217}" destId="{15751426-7CEA-4834-BA29-C014B06B59A1}" srcOrd="2" destOrd="0" presId="urn:microsoft.com/office/officeart/2018/2/layout/IconVerticalSolidList"/>
    <dgm:cxn modelId="{0F9E8C99-1878-4B0B-92C4-8F368251A624}" type="presParOf" srcId="{BBAF6619-26B3-4149-83A3-8486BF540217}" destId="{88ABC9CB-DA5D-4C5B-BE99-FE4C1BF493E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6EBBC6-C514-4669-BBF8-14A2689CC486}">
      <dsp:nvSpPr>
        <dsp:cNvPr id="0" name=""/>
        <dsp:cNvSpPr/>
      </dsp:nvSpPr>
      <dsp:spPr>
        <a:xfrm>
          <a:off x="2209161" y="238"/>
          <a:ext cx="3141180" cy="3141180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1) Maiya Richardson</a:t>
          </a:r>
        </a:p>
      </dsp:txBody>
      <dsp:txXfrm>
        <a:off x="2994456" y="238"/>
        <a:ext cx="1570590" cy="2591474"/>
      </dsp:txXfrm>
    </dsp:sp>
    <dsp:sp modelId="{8864B153-A53A-4432-9DFB-031BEB8C6460}">
      <dsp:nvSpPr>
        <dsp:cNvPr id="0" name=""/>
        <dsp:cNvSpPr/>
      </dsp:nvSpPr>
      <dsp:spPr>
        <a:xfrm rot="7200000">
          <a:off x="4024142" y="3143877"/>
          <a:ext cx="3141180" cy="3141180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2) Sharyar Khan</a:t>
          </a:r>
        </a:p>
      </dsp:txBody>
      <dsp:txXfrm rot="-5400000">
        <a:off x="4537025" y="4066599"/>
        <a:ext cx="2591474" cy="1570590"/>
      </dsp:txXfrm>
    </dsp:sp>
    <dsp:sp modelId="{EF2A18CE-D477-471F-9BC3-CC43CBE352C1}">
      <dsp:nvSpPr>
        <dsp:cNvPr id="0" name=""/>
        <dsp:cNvSpPr/>
      </dsp:nvSpPr>
      <dsp:spPr>
        <a:xfrm rot="14400000">
          <a:off x="394180" y="3143877"/>
          <a:ext cx="3141180" cy="3141180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3) Wakgari Gemeda</a:t>
          </a:r>
        </a:p>
      </dsp:txBody>
      <dsp:txXfrm rot="5400000">
        <a:off x="431003" y="4066599"/>
        <a:ext cx="2591474" cy="15705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D06A6-03B4-4128-AB9B-08AECD366E2B}">
      <dsp:nvSpPr>
        <dsp:cNvPr id="0" name=""/>
        <dsp:cNvSpPr/>
      </dsp:nvSpPr>
      <dsp:spPr>
        <a:xfrm>
          <a:off x="0" y="282577"/>
          <a:ext cx="4828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FDD64F-6FBA-42B3-B072-82D94D51DB20}">
      <dsp:nvSpPr>
        <dsp:cNvPr id="0" name=""/>
        <dsp:cNvSpPr/>
      </dsp:nvSpPr>
      <dsp:spPr>
        <a:xfrm>
          <a:off x="241408" y="16897"/>
          <a:ext cx="3379720" cy="53136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745" tIns="0" rIns="12774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Scala</a:t>
          </a:r>
        </a:p>
      </dsp:txBody>
      <dsp:txXfrm>
        <a:off x="267347" y="42836"/>
        <a:ext cx="3327842" cy="479482"/>
      </dsp:txXfrm>
    </dsp:sp>
    <dsp:sp modelId="{8C3344E0-72A0-4958-BEA0-D4D11BB247DF}">
      <dsp:nvSpPr>
        <dsp:cNvPr id="0" name=""/>
        <dsp:cNvSpPr/>
      </dsp:nvSpPr>
      <dsp:spPr>
        <a:xfrm>
          <a:off x="0" y="1099057"/>
          <a:ext cx="4828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B5222D-68C4-4C90-8061-43CDBB27FF83}">
      <dsp:nvSpPr>
        <dsp:cNvPr id="0" name=""/>
        <dsp:cNvSpPr/>
      </dsp:nvSpPr>
      <dsp:spPr>
        <a:xfrm>
          <a:off x="241408" y="833377"/>
          <a:ext cx="3379720" cy="53136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745" tIns="0" rIns="12774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Visual studio code</a:t>
          </a:r>
        </a:p>
      </dsp:txBody>
      <dsp:txXfrm>
        <a:off x="267347" y="859316"/>
        <a:ext cx="3327842" cy="479482"/>
      </dsp:txXfrm>
    </dsp:sp>
    <dsp:sp modelId="{CEA7AFE3-4941-484B-BA54-DE3782D30ECC}">
      <dsp:nvSpPr>
        <dsp:cNvPr id="0" name=""/>
        <dsp:cNvSpPr/>
      </dsp:nvSpPr>
      <dsp:spPr>
        <a:xfrm>
          <a:off x="0" y="1915537"/>
          <a:ext cx="4828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41C3FD-5E8C-44F5-8A79-67B2BDEA9F5D}">
      <dsp:nvSpPr>
        <dsp:cNvPr id="0" name=""/>
        <dsp:cNvSpPr/>
      </dsp:nvSpPr>
      <dsp:spPr>
        <a:xfrm>
          <a:off x="241408" y="1649857"/>
          <a:ext cx="3379720" cy="53136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745" tIns="0" rIns="12774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Apache Spark</a:t>
          </a:r>
        </a:p>
      </dsp:txBody>
      <dsp:txXfrm>
        <a:off x="267347" y="1675796"/>
        <a:ext cx="3327842" cy="479482"/>
      </dsp:txXfrm>
    </dsp:sp>
    <dsp:sp modelId="{15FCB21C-E689-4455-96F8-AE1F550A9BFD}">
      <dsp:nvSpPr>
        <dsp:cNvPr id="0" name=""/>
        <dsp:cNvSpPr/>
      </dsp:nvSpPr>
      <dsp:spPr>
        <a:xfrm>
          <a:off x="0" y="2732017"/>
          <a:ext cx="4828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80D272-B364-4FD0-AD1A-7AA0F7E89EFC}">
      <dsp:nvSpPr>
        <dsp:cNvPr id="0" name=""/>
        <dsp:cNvSpPr/>
      </dsp:nvSpPr>
      <dsp:spPr>
        <a:xfrm>
          <a:off x="241408" y="2466337"/>
          <a:ext cx="3379720" cy="53136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745" tIns="0" rIns="12774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Spark SQL</a:t>
          </a:r>
        </a:p>
      </dsp:txBody>
      <dsp:txXfrm>
        <a:off x="267347" y="2492276"/>
        <a:ext cx="3327842" cy="479482"/>
      </dsp:txXfrm>
    </dsp:sp>
    <dsp:sp modelId="{D28CB108-0F5F-449F-99E1-7E2400595A18}">
      <dsp:nvSpPr>
        <dsp:cNvPr id="0" name=""/>
        <dsp:cNvSpPr/>
      </dsp:nvSpPr>
      <dsp:spPr>
        <a:xfrm>
          <a:off x="0" y="3548497"/>
          <a:ext cx="4828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887437-0415-4813-8731-F60626049310}">
      <dsp:nvSpPr>
        <dsp:cNvPr id="0" name=""/>
        <dsp:cNvSpPr/>
      </dsp:nvSpPr>
      <dsp:spPr>
        <a:xfrm>
          <a:off x="241408" y="3282817"/>
          <a:ext cx="3379720" cy="53136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745" tIns="0" rIns="12774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Tableu</a:t>
          </a:r>
        </a:p>
      </dsp:txBody>
      <dsp:txXfrm>
        <a:off x="267347" y="3308756"/>
        <a:ext cx="3327842" cy="479482"/>
      </dsp:txXfrm>
    </dsp:sp>
    <dsp:sp modelId="{3EC8552A-7311-481F-B7A3-1FE23456A16E}">
      <dsp:nvSpPr>
        <dsp:cNvPr id="0" name=""/>
        <dsp:cNvSpPr/>
      </dsp:nvSpPr>
      <dsp:spPr>
        <a:xfrm>
          <a:off x="0" y="4364977"/>
          <a:ext cx="4828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583580-36C0-4DBA-B265-809EBC18DEFA}">
      <dsp:nvSpPr>
        <dsp:cNvPr id="0" name=""/>
        <dsp:cNvSpPr/>
      </dsp:nvSpPr>
      <dsp:spPr>
        <a:xfrm>
          <a:off x="241408" y="4099297"/>
          <a:ext cx="3379720" cy="53136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745" tIns="0" rIns="12774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Excell</a:t>
          </a:r>
        </a:p>
      </dsp:txBody>
      <dsp:txXfrm>
        <a:off x="267347" y="4125236"/>
        <a:ext cx="3327842" cy="479482"/>
      </dsp:txXfrm>
    </dsp:sp>
    <dsp:sp modelId="{86334A4A-8F1B-4B61-850D-860BCC70E295}">
      <dsp:nvSpPr>
        <dsp:cNvPr id="0" name=""/>
        <dsp:cNvSpPr/>
      </dsp:nvSpPr>
      <dsp:spPr>
        <a:xfrm>
          <a:off x="0" y="5181457"/>
          <a:ext cx="4828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B3EE46-63F3-41EE-AB04-5F9B76732E57}">
      <dsp:nvSpPr>
        <dsp:cNvPr id="0" name=""/>
        <dsp:cNvSpPr/>
      </dsp:nvSpPr>
      <dsp:spPr>
        <a:xfrm>
          <a:off x="241408" y="4915777"/>
          <a:ext cx="3379720" cy="53136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745" tIns="0" rIns="127745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Git + GitHub</a:t>
          </a:r>
        </a:p>
      </dsp:txBody>
      <dsp:txXfrm>
        <a:off x="267347" y="4941716"/>
        <a:ext cx="3327842" cy="4794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D7F704-02A7-4CC6-8605-1DF1FEA8C343}">
      <dsp:nvSpPr>
        <dsp:cNvPr id="0" name=""/>
        <dsp:cNvSpPr/>
      </dsp:nvSpPr>
      <dsp:spPr>
        <a:xfrm>
          <a:off x="0" y="894511"/>
          <a:ext cx="6263640" cy="16514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90857A-6EC8-41E3-BF0E-3E2DFDCC36BC}">
      <dsp:nvSpPr>
        <dsp:cNvPr id="0" name=""/>
        <dsp:cNvSpPr/>
      </dsp:nvSpPr>
      <dsp:spPr>
        <a:xfrm>
          <a:off x="499550" y="1266078"/>
          <a:ext cx="908273" cy="9082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6AA67B-61E0-47F4-97B6-86AB743E3497}">
      <dsp:nvSpPr>
        <dsp:cNvPr id="0" name=""/>
        <dsp:cNvSpPr/>
      </dsp:nvSpPr>
      <dsp:spPr>
        <a:xfrm>
          <a:off x="1907374" y="894511"/>
          <a:ext cx="4356265" cy="1651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774" tIns="174774" rIns="174774" bIns="17477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Analysis the covid 19 data by different category.</a:t>
          </a:r>
        </a:p>
      </dsp:txBody>
      <dsp:txXfrm>
        <a:off x="1907374" y="894511"/>
        <a:ext cx="4356265" cy="1651406"/>
      </dsp:txXfrm>
    </dsp:sp>
    <dsp:sp modelId="{B46C6934-5D1A-4922-8F7D-073E4CA38593}">
      <dsp:nvSpPr>
        <dsp:cNvPr id="0" name=""/>
        <dsp:cNvSpPr/>
      </dsp:nvSpPr>
      <dsp:spPr>
        <a:xfrm>
          <a:off x="0" y="2958769"/>
          <a:ext cx="6263640" cy="16514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881370-3B5B-426B-8AF8-F50D935859ED}">
      <dsp:nvSpPr>
        <dsp:cNvPr id="0" name=""/>
        <dsp:cNvSpPr/>
      </dsp:nvSpPr>
      <dsp:spPr>
        <a:xfrm>
          <a:off x="499550" y="3330336"/>
          <a:ext cx="908273" cy="90827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ABC9CB-DA5D-4C5B-BE99-FE4C1BF493E8}">
      <dsp:nvSpPr>
        <dsp:cNvPr id="0" name=""/>
        <dsp:cNvSpPr/>
      </dsp:nvSpPr>
      <dsp:spPr>
        <a:xfrm>
          <a:off x="1907374" y="2958769"/>
          <a:ext cx="4356265" cy="1651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774" tIns="174774" rIns="174774" bIns="17477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Show the result of analysis on graphs using different software.</a:t>
          </a:r>
        </a:p>
      </dsp:txBody>
      <dsp:txXfrm>
        <a:off x="1907374" y="2958769"/>
        <a:ext cx="4356265" cy="16514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0AB0B-BA50-459B-BADF-6E8C263F68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42BBD7-49FE-46FD-AD71-1694CE8CB6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5C43B-BA42-428A-9477-1D5B2519D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47D24-ABD0-4D4B-AAAF-5484F2674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5B59E-93F9-49CB-AEFF-06AFCF49C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42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DD543-C006-4B63-B1C1-EBAE9073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023873-0C40-40D2-A992-3B15576D3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B1F0-01F3-4AA8-A6D2-0AA16DE97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E5BAE-8310-4224-80ED-8563256EE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8A31E-63C5-4575-AECE-D4E9263BF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576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28C306-8C84-43B4-BD0E-7128E707A4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BA5BDC-9419-4732-AD71-88242D649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53613-1A58-490E-B12B-1933CCB52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761F0-4BB4-4146-BAA5-22648B3D0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61F08-8F02-4E94-9476-9488E812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38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152BB-93AC-43C8-BF98-8FC150664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34FF8-25A5-4B6D-BBB6-97F857CDD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12A03-E9A3-43DA-846D-910AE59F2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F7E8C-BBA1-4D7F-BA95-75645C1D9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64304-AE10-4FEF-B143-D33739D63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787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C3042-15D8-45F4-915F-E6C640AAC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D634D-1B83-4F98-AE09-31CC5F8BC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23FDE-F29C-4298-AB74-5915DE344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60234-497E-44E4-B38F-60A4561D7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6786F-DAA3-4EC2-BCD3-171DEDA6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75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3C148-72D4-44D2-87DC-4B0D2C787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44D31-9E3C-476B-9B1F-AC61223667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8EBB7-2B59-417B-8D6E-78FE524D0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F93452-E148-4726-AD5D-B02FE16E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6920DD-37D7-4D86-B1A7-DB435C0E5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D0A2F3-B005-4AC3-8B15-6E1A0BA77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96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F6709-011D-41A6-9A8D-0972F211E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21B24-7643-4C4F-9489-D6C35DFB0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981E26-418A-4ACB-B548-054721723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A24BDB-7EC6-4F36-BC3F-A5508F94A2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93C0CA-0CAE-4106-A737-C41C19A3E3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A25137-2B0B-4568-82F7-E38DAD54B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61A8EA-E5B4-42E6-BFB2-92CDF2B7E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4DD30-C794-49DC-A9E9-83189DC10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82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1153F-5280-4E4A-8F37-3AA3A1093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3DABF5-0B02-4D27-880B-839C4DEAD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0A8A08-3E67-4E83-8FD6-9A0FFDCB2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88BE2-8350-447F-A41A-5C3519C22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69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92CA3F-A78F-4718-8065-1607E101D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A46671-2746-4A36-820C-319E9F16C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157FC-E4ED-4D23-9871-4FE93B8B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84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CD388-574D-422E-9B54-B6AC336D4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58082-0E04-4F35-B088-DDE7E974A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F9DA1-FC4A-4A1E-AFCB-67B7B7D8D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D8CB6-7728-4A95-9EBF-2FCE222C4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72D57-8F5C-46AB-893F-0502BF002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C2C54-491E-4AC3-84DE-8C27892EA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032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CFE06-40F0-4F7B-B914-608C61F5C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89605F-B91D-4A99-90BC-0126F5F694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4E1DD8-304B-4F78-850D-A12094860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C415E8-E8DF-45F0-B618-B8C2B8C4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97D94B-F7A4-446F-9403-A8778707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8E541-4941-44FB-B1CA-EBFBF82DF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101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3F5AF5-9388-4970-B9F9-C3ADFB8AD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181CF-ED1B-4A3F-A8D2-26C8B3A26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D8174-93C6-4527-A64A-4809DF9C3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1887E-8CC8-42C4-8810-787925C0EBBF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5C771-C700-4A8F-970F-3178945156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0DF5D-81B7-4C27-8AFE-920B2A4F9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2AE4-8735-4B4A-B52D-A454FEF81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70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CFB0A6B2-CC32-495B-A72E-D98099DCFC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6C84FD-3DEA-46BC-848D-FA50020621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i="1">
                <a:solidFill>
                  <a:srgbClr val="FFFFFF"/>
                </a:solidFill>
                <a:latin typeface="Algerian" panose="04020705040A02060702" pitchFamily="82" charset="0"/>
              </a:rPr>
              <a:t>Welcome to project 2</a:t>
            </a:r>
            <a:br>
              <a:rPr lang="en-US" sz="5200" b="1" i="1">
                <a:solidFill>
                  <a:srgbClr val="FFFFFF"/>
                </a:solidFill>
                <a:latin typeface="Algerian" panose="04020705040A02060702" pitchFamily="82" charset="0"/>
              </a:rPr>
            </a:br>
            <a:r>
              <a:rPr lang="en-US" sz="5200" b="1" i="1">
                <a:solidFill>
                  <a:srgbClr val="FFFFFF"/>
                </a:solidFill>
                <a:latin typeface="Algerian" panose="04020705040A02060702" pitchFamily="82" charset="0"/>
              </a:rPr>
              <a:t>presentation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9674A-E860-4E9F-9A24-8C3F83D14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Algerian" panose="04020705040A02060702" pitchFamily="82" charset="0"/>
              </a:rPr>
              <a:t>Covid 19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7430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CB49665F-0298-4449-8D2D-209989CB9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A71EEC14-174A-46FA-B046-474750457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EB6CB95-E653-4C6C-AE51-62FD848E8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89" y="-2"/>
            <a:ext cx="3468234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BDD3CB8E-ABA7-4F37-BB2C-64FFD1981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CA788A-B2FD-494C-BED0-83E31F6DF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5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6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228A6F4-8B4C-461B-9DA9-74C152345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25880" y="1947672"/>
            <a:ext cx="5961888" cy="2788920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		of	Group Member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84F16F5-FBAA-4A95-A878-93445700B2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0171050"/>
              </p:ext>
            </p:extLst>
          </p:nvPr>
        </p:nvGraphicFramePr>
        <p:xfrm>
          <a:off x="3794296" y="288758"/>
          <a:ext cx="7559504" cy="6285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5568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8DF67618-B87B-4195-8E24-3B126F79F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64960379-9FF9-400A-A8A8-F5AB633FD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491629-AE25-486B-9B22-2CE4EE8F7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218159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590EB173-7DC2-4BE8-BC08-19BC09DBD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0731E2C9-2CF0-48B4-9CEA-35B2199A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D5108A-6366-4429-B5A4-8B4C1EE9F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5129600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Tech stack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89D9A02-2E7D-4E18-AE5E-A12F5D29C6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8918519"/>
              </p:ext>
            </p:extLst>
          </p:nvPr>
        </p:nvGraphicFramePr>
        <p:xfrm>
          <a:off x="6525628" y="529388"/>
          <a:ext cx="4828172" cy="5651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3894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C232B-052F-4EF6-8C01-96163EFEE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Feature of the project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4087C66-93F3-4F8B-A4AC-529B41D75C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1831779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916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A71BA1-57FF-4DE0-BD16-9323CF932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5496" y="643467"/>
            <a:ext cx="8441007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844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B0B6D7-731F-4868-A0F2-64E15A4FE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9009" y="643467"/>
            <a:ext cx="6793982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331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39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yellow clock">
            <a:extLst>
              <a:ext uri="{FF2B5EF4-FFF2-40B4-BE49-F238E27FC236}">
                <a16:creationId xmlns:a16="http://schemas.microsoft.com/office/drawing/2014/main" id="{A565DB75-9021-492B-9092-2C0F520E24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717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51" name="Freeform: Shape 41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2" name="Freeform: Shape 43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D93201-6EA9-41C7-ABA2-C153F19DD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latin typeface="Algerian" panose="04020705040A02060702" pitchFamily="82" charset="0"/>
              </a:rPr>
              <a:t>TIME TO DEMO</a:t>
            </a:r>
            <a:endParaRPr lang="en-US" sz="2800" dirty="0">
              <a:latin typeface="Algerian" panose="04020705040A02060702" pitchFamily="82" charset="0"/>
            </a:endParaRPr>
          </a:p>
        </p:txBody>
      </p:sp>
      <p:sp>
        <p:nvSpPr>
          <p:cNvPr id="53" name="Rectangle 4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4" name="Rectangle 4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FBC8C-850E-435E-A47E-C21EF8774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170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714463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70</Words>
  <Application>Microsoft Office PowerPoint</Application>
  <PresentationFormat>Widescreen</PresentationFormat>
  <Paragraphs>18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Algerian</vt:lpstr>
      <vt:lpstr>Arial</vt:lpstr>
      <vt:lpstr>Calibri</vt:lpstr>
      <vt:lpstr>Calibri Light</vt:lpstr>
      <vt:lpstr>Office Theme</vt:lpstr>
      <vt:lpstr>Welcome to project 2 presentation</vt:lpstr>
      <vt:lpstr>  of Group Member</vt:lpstr>
      <vt:lpstr>Tech stack</vt:lpstr>
      <vt:lpstr>Feature of the project</vt:lpstr>
      <vt:lpstr>PowerPoint Presentation</vt:lpstr>
      <vt:lpstr>PowerPoint Presentation</vt:lpstr>
      <vt:lpstr>TIME TO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project 2 presentation</dc:title>
  <dc:creator>Beza Debre</dc:creator>
  <cp:lastModifiedBy>Wakgari Gemeda</cp:lastModifiedBy>
  <cp:revision>3</cp:revision>
  <dcterms:created xsi:type="dcterms:W3CDTF">2022-02-16T16:05:34Z</dcterms:created>
  <dcterms:modified xsi:type="dcterms:W3CDTF">2022-02-16T21:22:43Z</dcterms:modified>
</cp:coreProperties>
</file>

<file path=docProps/thumbnail.jpeg>
</file>